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9AE48-547E-4538-9822-BFE076EF5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00A3B4-D76F-4AB6-9E07-915C9F5D3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A56FAB-BEFB-4551-B5E2-C289AACF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21C-AF42-4BE1-AB06-9D7860D63A34}" type="datetimeFigureOut">
              <a:rPr lang="cs-CZ" smtClean="0"/>
              <a:t>30.1.2021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F71416-1D07-40CB-995E-208820A7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89BAF8-3E05-4D8A-80B4-14ED1723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4F7-7763-46D3-8FAD-96F088A86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03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59CF2-C38A-4AC0-BCBE-62677BD1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4B96C9-CFA2-4781-A37D-88BF7A5A5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E2B1E0-8C48-4E11-BD27-2259A45F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21C-AF42-4BE1-AB06-9D7860D63A34}" type="datetimeFigureOut">
              <a:rPr lang="cs-CZ" smtClean="0"/>
              <a:t>30.1.2021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8A23CB-6142-477F-A4E9-719B81E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F74C54-FD97-4527-9F76-AB9AA4C5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4F7-7763-46D3-8FAD-96F088A86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68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CFCBD48-8025-4DAD-9FFA-83CB04696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B03D5D-2645-4947-A0D8-6334B879C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E1508C-998D-4207-99F6-13A29C31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21C-AF42-4BE1-AB06-9D7860D63A34}" type="datetimeFigureOut">
              <a:rPr lang="cs-CZ" smtClean="0"/>
              <a:t>30.1.2021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8E6E10-F67D-4B3C-B47C-31F22752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3A5D52-8C44-484B-93AB-9CEEFF44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4F7-7763-46D3-8FAD-96F088A86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3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C2A24-FB92-4F81-95D3-3FA26AB8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3163CE-7D53-4BEE-A37B-802BDEC9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8E2916-6897-4B08-9E83-D5DE1CFF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21C-AF42-4BE1-AB06-9D7860D63A34}" type="datetimeFigureOut">
              <a:rPr lang="cs-CZ" smtClean="0"/>
              <a:t>30.1.2021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19EBB4-6F8E-4CDC-88FF-A7E19C4D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FC03EA-A297-417C-A402-FCC7D81E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4F7-7763-46D3-8FAD-96F088A86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14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A6752-83C2-441B-A0A2-D5C36FD5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5DB74C-742F-42F4-A48D-1331C1CC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88BFF5-87F4-4570-8001-AC9FDCAD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21C-AF42-4BE1-AB06-9D7860D63A34}" type="datetimeFigureOut">
              <a:rPr lang="cs-CZ" smtClean="0"/>
              <a:t>30.1.2021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4D47C5-678F-4D10-943E-8D874FEE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C0C42F-6788-40A4-B479-7CC2B03B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4F7-7763-46D3-8FAD-96F088A86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82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AA925-9C06-4FCF-8F55-2B349E91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56217-8ED8-4741-A969-D69F0B780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115729-BB83-4BF3-9267-A2E065443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204CBA-FB68-46E5-9823-C2EFB2FF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21C-AF42-4BE1-AB06-9D7860D63A34}" type="datetimeFigureOut">
              <a:rPr lang="cs-CZ" smtClean="0"/>
              <a:t>30.1.2021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0D61FA-65FB-420B-85D7-2EE9C155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49551B-0B30-4A1E-8CA1-C85C7F23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4F7-7763-46D3-8FAD-96F088A86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36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7A2BE-744E-4FCB-8E0E-D3187D48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57E96C-7D9C-4ECE-B2A8-6C3283D30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6C7B00-C063-472B-B512-5931157B8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FE05D34-5E1B-4FCF-B32C-4EEF2077D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3081D24-A40F-471D-B203-62A8851A9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9B0D76-6606-47C3-A487-DC1EFE27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21C-AF42-4BE1-AB06-9D7860D63A34}" type="datetimeFigureOut">
              <a:rPr lang="cs-CZ" smtClean="0"/>
              <a:t>30.1.2021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DD32A69-D046-4626-A00A-9064ED3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74ED6A4-1815-45BB-8C27-333D7512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4F7-7763-46D3-8FAD-96F088A86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41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F3F50-FF68-4822-ADD2-91E6FE27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673A44-DA0C-484A-AF8F-AAAA2145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21C-AF42-4BE1-AB06-9D7860D63A34}" type="datetimeFigureOut">
              <a:rPr lang="cs-CZ" smtClean="0"/>
              <a:t>30.1.2021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5ED3AB-DEF1-445C-8016-391CE542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481FEE-A233-4F0D-A5FA-01D43966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4F7-7763-46D3-8FAD-96F088A86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10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D9C031-37C7-42DE-AD90-D5EDD9D8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21C-AF42-4BE1-AB06-9D7860D63A34}" type="datetimeFigureOut">
              <a:rPr lang="cs-CZ" smtClean="0"/>
              <a:t>30.1.2021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8A625E-1F28-4612-8C42-6F8C6B7C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E8210A-199D-4C36-B246-70217DF3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4F7-7763-46D3-8FAD-96F088A86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53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25E9E-20BA-4E6B-88A2-7EBB4F92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A8E2B-281C-4C83-97B8-B566470B3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18FEC7-EB19-44BE-A3D5-CF9752E20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C38779-77E4-40DF-938F-101F9D47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21C-AF42-4BE1-AB06-9D7860D63A34}" type="datetimeFigureOut">
              <a:rPr lang="cs-CZ" smtClean="0"/>
              <a:t>30.1.2021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90C59C-E8DE-4673-BCF8-7143136A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C44A00-59BD-4736-AE00-605B3D4E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4F7-7763-46D3-8FAD-96F088A86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1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30A94-9E63-47E6-83BC-7989B589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CEE693-72D8-40B4-8695-421DAF36A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BBB717-366D-4754-BBB5-578F37AA9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85EEC0-9B69-4AB6-B6D9-4EAB7E45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21C-AF42-4BE1-AB06-9D7860D63A34}" type="datetimeFigureOut">
              <a:rPr lang="cs-CZ" smtClean="0"/>
              <a:t>30.1.2021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20F9DE-2DA5-435E-8823-7452BE19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BC95B8-AF8C-451A-9BF4-E3CA4EA0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4F7-7763-46D3-8FAD-96F088A86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9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C1DC51-174B-42B3-AC8D-548400E6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06E547-EEEF-4548-A22D-429E5CA32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94CF0B-0B73-4FB2-8EFC-919E3A0D4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C21C-AF42-4BE1-AB06-9D7860D63A34}" type="datetimeFigureOut">
              <a:rPr lang="cs-CZ" smtClean="0"/>
              <a:t>30.1.2021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7BC63F-F636-4211-A5F3-107951F13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A7B821-B489-404D-9858-D73308FC7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24F7-7763-46D3-8FAD-96F088A86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63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ázek 5" descr="Obsah obrázku savci, veverka, vsedě, exteriér&#10;&#10;Popis byl vytvořen automaticky">
            <a:extLst>
              <a:ext uri="{FF2B5EF4-FFF2-40B4-BE49-F238E27FC236}">
                <a16:creationId xmlns:a16="http://schemas.microsoft.com/office/drawing/2014/main" id="{30A2784B-A58E-4E79-9989-DA98E76D8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8154" r="21664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D8F55C-11C2-4724-AED8-19BA18B1A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 err="1"/>
              <a:t>Chipmunk</a:t>
            </a:r>
            <a:endParaRPr lang="cs-CZ" sz="48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CF97E5-4230-426A-8CC4-FD94C11BC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/>
              <a:t>Barbora Čechová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6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09379B-F1DE-4F5C-BDE6-B1CE3F7329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They are </a:t>
            </a:r>
            <a:r>
              <a:rPr lang="cs-CZ" sz="4000" dirty="0" err="1"/>
              <a:t>small</a:t>
            </a:r>
            <a:r>
              <a:rPr lang="cs-CZ" sz="4000" dirty="0"/>
              <a:t>.</a:t>
            </a:r>
          </a:p>
        </p:txBody>
      </p:sp>
      <p:pic>
        <p:nvPicPr>
          <p:cNvPr id="6" name="Zástupný obsah 5" descr="Obsah obrázku veverka, savci, vsedě, malé&#10;&#10;Popis byl vytvořen automaticky">
            <a:extLst>
              <a:ext uri="{FF2B5EF4-FFF2-40B4-BE49-F238E27FC236}">
                <a16:creationId xmlns:a16="http://schemas.microsoft.com/office/drawing/2014/main" id="{16687CA4-D198-4E82-A6D6-717AD5A563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6067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exteriér, hora, savci, vsedě&#10;&#10;Popis byl vytvořen automaticky">
            <a:extLst>
              <a:ext uri="{FF2B5EF4-FFF2-40B4-BE49-F238E27FC236}">
                <a16:creationId xmlns:a16="http://schemas.microsoft.com/office/drawing/2014/main" id="{6C1CABD4-6F61-4444-872E-28C7EE3885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7597" r="7665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EFE3C8-9892-4CA5-8105-F8C4CBF37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795" y="2473777"/>
            <a:ext cx="5115306" cy="6421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/>
              <a:t>They aren´t dangerous.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0294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Zástupný obsah 5" descr="Obsah obrázku kočka, savci, vsedě, veverka&#10;&#10;Popis byl vytvořen automaticky">
            <a:extLst>
              <a:ext uri="{FF2B5EF4-FFF2-40B4-BE49-F238E27FC236}">
                <a16:creationId xmlns:a16="http://schemas.microsoft.com/office/drawing/2014/main" id="{D529D872-AC7A-4924-A52A-6FE00F2DDB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A561AF-FF43-4411-9A55-7E5C0054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They are </a:t>
            </a:r>
            <a:r>
              <a:rPr lang="en-US" sz="3600" dirty="0" err="1"/>
              <a:t>fr</a:t>
            </a:r>
            <a:r>
              <a:rPr lang="cs-CZ" sz="3600" dirty="0"/>
              <a:t>i</a:t>
            </a:r>
            <a:r>
              <a:rPr lang="en-US" sz="3600" dirty="0" err="1"/>
              <a:t>endly</a:t>
            </a:r>
            <a:r>
              <a:rPr lang="en-US" sz="3600" dirty="0"/>
              <a:t>.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1003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D98AC-3E06-4BC5-AE93-C6FBF58459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 err="1"/>
              <a:t>Chipmunk</a:t>
            </a:r>
            <a:r>
              <a:rPr lang="cs-CZ" sz="4000" dirty="0"/>
              <a:t> </a:t>
            </a:r>
            <a:r>
              <a:rPr lang="cs-CZ" sz="4000" dirty="0" err="1"/>
              <a:t>lives</a:t>
            </a:r>
            <a:r>
              <a:rPr lang="cs-CZ" sz="4000" dirty="0"/>
              <a:t> in </a:t>
            </a:r>
            <a:r>
              <a:rPr lang="cs-CZ" sz="4000" dirty="0" err="1">
                <a:solidFill>
                  <a:srgbClr val="7030A0"/>
                </a:solidFill>
              </a:rPr>
              <a:t>Canada</a:t>
            </a:r>
            <a:r>
              <a:rPr lang="cs-CZ" sz="4000" dirty="0"/>
              <a:t>.</a:t>
            </a:r>
          </a:p>
        </p:txBody>
      </p:sp>
      <p:pic>
        <p:nvPicPr>
          <p:cNvPr id="14" name="Zástupný obsah 13" descr="Obsah obrázku veverka, savci, pták, skála&#10;&#10;Popis byl vytvořen automaticky">
            <a:extLst>
              <a:ext uri="{FF2B5EF4-FFF2-40B4-BE49-F238E27FC236}">
                <a16:creationId xmlns:a16="http://schemas.microsoft.com/office/drawing/2014/main" id="{1B1ADAE1-E8E6-4CDA-B830-E2B2E1E507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59" y="1825625"/>
            <a:ext cx="5957333" cy="3703475"/>
          </a:xfrm>
        </p:spPr>
      </p:pic>
    </p:spTree>
    <p:extLst>
      <p:ext uri="{BB962C8B-B14F-4D97-AF65-F5344CB8AC3E}">
        <p14:creationId xmlns:p14="http://schemas.microsoft.com/office/powerpoint/2010/main" val="2768894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A8E81-A660-43FA-ABFF-0578CEAF6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They are </a:t>
            </a:r>
            <a:r>
              <a:rPr lang="en-GB" sz="4000" dirty="0">
                <a:solidFill>
                  <a:srgbClr val="FF0000"/>
                </a:solidFill>
              </a:rPr>
              <a:t>beautiful</a:t>
            </a:r>
            <a:r>
              <a:rPr lang="cs-CZ" sz="4000" dirty="0"/>
              <a:t> and </a:t>
            </a:r>
            <a:r>
              <a:rPr lang="cs-CZ" sz="4000" dirty="0" err="1">
                <a:solidFill>
                  <a:srgbClr val="00B0F0"/>
                </a:solidFill>
              </a:rPr>
              <a:t>thin</a:t>
            </a:r>
            <a:r>
              <a:rPr lang="cs-CZ" sz="4000" dirty="0"/>
              <a:t>.                                                               </a:t>
            </a:r>
          </a:p>
        </p:txBody>
      </p:sp>
      <p:pic>
        <p:nvPicPr>
          <p:cNvPr id="6" name="Zástupný obsah 5" descr="Obsah obrázku tráva, exteriér, veverka, savci&#10;&#10;Popis byl vytvořen automaticky">
            <a:extLst>
              <a:ext uri="{FF2B5EF4-FFF2-40B4-BE49-F238E27FC236}">
                <a16:creationId xmlns:a16="http://schemas.microsoft.com/office/drawing/2014/main" id="{B6461487-2380-4272-9B4A-9D44AF3389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84" y="1487425"/>
            <a:ext cx="5839968" cy="4131030"/>
          </a:xfrm>
        </p:spPr>
      </p:pic>
    </p:spTree>
    <p:extLst>
      <p:ext uri="{BB962C8B-B14F-4D97-AF65-F5344CB8AC3E}">
        <p14:creationId xmlns:p14="http://schemas.microsoft.com/office/powerpoint/2010/main" val="57266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76D12-23E9-424C-87A5-870C22B813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They are </a:t>
            </a:r>
            <a:r>
              <a:rPr lang="cs-CZ" sz="4000" dirty="0" err="1">
                <a:solidFill>
                  <a:schemeClr val="accent4"/>
                </a:solidFill>
              </a:rPr>
              <a:t>funny</a:t>
            </a:r>
            <a:r>
              <a:rPr lang="cs-CZ" sz="4000" dirty="0"/>
              <a:t>.</a:t>
            </a:r>
          </a:p>
        </p:txBody>
      </p:sp>
      <p:pic>
        <p:nvPicPr>
          <p:cNvPr id="6" name="Zástupný obsah 5" descr="Obsah obrázku vsedě, savci, veverka, kočka&#10;&#10;Popis byl vytvořen automaticky">
            <a:extLst>
              <a:ext uri="{FF2B5EF4-FFF2-40B4-BE49-F238E27FC236}">
                <a16:creationId xmlns:a16="http://schemas.microsoft.com/office/drawing/2014/main" id="{C900778D-1676-43E3-B256-5D3394C5B0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6580"/>
            <a:ext cx="6332028" cy="6332028"/>
          </a:xfrm>
        </p:spPr>
      </p:pic>
    </p:spTree>
    <p:extLst>
      <p:ext uri="{BB962C8B-B14F-4D97-AF65-F5344CB8AC3E}">
        <p14:creationId xmlns:p14="http://schemas.microsoft.com/office/powerpoint/2010/main" val="2138645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35</Words>
  <Application>Microsoft Office PowerPoint</Application>
  <PresentationFormat>Širokoúhlá obrazovka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Meiryo</vt:lpstr>
      <vt:lpstr>Arial</vt:lpstr>
      <vt:lpstr>Calibri</vt:lpstr>
      <vt:lpstr>Calibri Light</vt:lpstr>
      <vt:lpstr>Motiv Office</vt:lpstr>
      <vt:lpstr>Chipmunk</vt:lpstr>
      <vt:lpstr>Prezentace aplikace PowerPoint</vt:lpstr>
      <vt:lpstr>Prezentace aplikace PowerPoint</vt:lpstr>
      <vt:lpstr>They are friendly.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Chipmunk</dc:title>
  <dc:creator>Notas</dc:creator>
  <cp:lastModifiedBy>Notas</cp:lastModifiedBy>
  <cp:revision>7</cp:revision>
  <dcterms:created xsi:type="dcterms:W3CDTF">2021-01-30T14:37:18Z</dcterms:created>
  <dcterms:modified xsi:type="dcterms:W3CDTF">2021-01-30T15:33:04Z</dcterms:modified>
</cp:coreProperties>
</file>