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60"/>
  </p:normalViewPr>
  <p:slideViewPr>
    <p:cSldViewPr>
      <p:cViewPr varScale="1">
        <p:scale>
          <a:sx n="68" d="100"/>
          <a:sy n="6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E090C-CCB6-4ED6-8775-0E75FA254F3D}" type="datetimeFigureOut">
              <a:rPr lang="cs-CZ" smtClean="0"/>
              <a:pPr/>
              <a:t>31.01.2021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05335-695A-47EF-97D9-2E290A3DE6B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5335-695A-47EF-97D9-2E290A3DE6B5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24E-8657-42B0-ACC7-1D5CF4119CD6}" type="datetimeFigureOut">
              <a:rPr lang="cs-CZ" smtClean="0"/>
              <a:pPr/>
              <a:t>31.01.2021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8A35-E52E-418B-8EDB-12C632F4D1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24E-8657-42B0-ACC7-1D5CF4119CD6}" type="datetimeFigureOut">
              <a:rPr lang="cs-CZ" smtClean="0"/>
              <a:pPr/>
              <a:t>31.01.2021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8A35-E52E-418B-8EDB-12C632F4D1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24E-8657-42B0-ACC7-1D5CF4119CD6}" type="datetimeFigureOut">
              <a:rPr lang="cs-CZ" smtClean="0"/>
              <a:pPr/>
              <a:t>31.01.2021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8A35-E52E-418B-8EDB-12C632F4D1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24E-8657-42B0-ACC7-1D5CF4119CD6}" type="datetimeFigureOut">
              <a:rPr lang="cs-CZ" smtClean="0"/>
              <a:pPr/>
              <a:t>31.01.2021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8A35-E52E-418B-8EDB-12C632F4D1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24E-8657-42B0-ACC7-1D5CF4119CD6}" type="datetimeFigureOut">
              <a:rPr lang="cs-CZ" smtClean="0"/>
              <a:pPr/>
              <a:t>31.01.2021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D28A35-E52E-418B-8EDB-12C632F4D1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24E-8657-42B0-ACC7-1D5CF4119CD6}" type="datetimeFigureOut">
              <a:rPr lang="cs-CZ" smtClean="0"/>
              <a:pPr/>
              <a:t>31.01.2021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8A35-E52E-418B-8EDB-12C632F4D1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24E-8657-42B0-ACC7-1D5CF4119CD6}" type="datetimeFigureOut">
              <a:rPr lang="cs-CZ" smtClean="0"/>
              <a:pPr/>
              <a:t>31.01.2021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8A35-E52E-418B-8EDB-12C632F4D1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24E-8657-42B0-ACC7-1D5CF4119CD6}" type="datetimeFigureOut">
              <a:rPr lang="cs-CZ" smtClean="0"/>
              <a:pPr/>
              <a:t>31.01.2021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8A35-E52E-418B-8EDB-12C632F4D1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24E-8657-42B0-ACC7-1D5CF4119CD6}" type="datetimeFigureOut">
              <a:rPr lang="cs-CZ" smtClean="0"/>
              <a:pPr/>
              <a:t>31.01.2021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8A35-E52E-418B-8EDB-12C632F4D1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24E-8657-42B0-ACC7-1D5CF4119CD6}" type="datetimeFigureOut">
              <a:rPr lang="cs-CZ" smtClean="0"/>
              <a:pPr/>
              <a:t>31.01.2021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8A35-E52E-418B-8EDB-12C632F4D1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24E-8657-42B0-ACC7-1D5CF4119CD6}" type="datetimeFigureOut">
              <a:rPr lang="cs-CZ" smtClean="0"/>
              <a:pPr/>
              <a:t>31.01.2021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8A35-E52E-418B-8EDB-12C632F4D1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7DB24E-8657-42B0-ACC7-1D5CF4119CD6}" type="datetimeFigureOut">
              <a:rPr lang="cs-CZ" smtClean="0"/>
              <a:pPr/>
              <a:t>31.01.2021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D28A35-E52E-418B-8EDB-12C632F4D12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sz="9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C:\Users\Lucie\Desktop\lvi-kolaz_DSC_0295__DSC_1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35292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976851" y="-1294894"/>
            <a:ext cx="31902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3975" algn="l"/>
              </a:tabLst>
            </a:pPr>
            <a:endParaRPr kumimoji="0" lang="cs-CZ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23975" algn="l"/>
              </a:tabLst>
            </a:pPr>
            <a:r>
              <a:rPr kumimoji="0" lang="cs-CZ" sz="9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LIONS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 smtClean="0"/>
              <a:t>LIONS ARE VERY DANGEROUS</a:t>
            </a:r>
            <a:endParaRPr lang="cs-CZ" sz="44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06" y="1600200"/>
            <a:ext cx="62675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LIONS ARE STRONG AND BEATIFUL</a:t>
            </a:r>
            <a:endParaRPr lang="cs-CZ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69532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THEY AREN´T FRIENDLY AND SMALL                                                                 </a:t>
            </a:r>
            <a:endParaRPr lang="cs-CZ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015" y="1600200"/>
            <a:ext cx="705397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THEY LIVE IN AFRICA</a:t>
            </a:r>
            <a:endParaRPr lang="cs-CZ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518457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20</Words>
  <Application>Microsoft Office PowerPoint</Application>
  <PresentationFormat>Předvádění na obrazovce (4:3)</PresentationFormat>
  <Paragraphs>7</Paragraphs>
  <Slides>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Vrchol</vt:lpstr>
      <vt:lpstr>Snímek 1</vt:lpstr>
      <vt:lpstr>LIONS ARE VERY DANGEROUS</vt:lpstr>
      <vt:lpstr>LIONS ARE STRONG AND BEATIFUL</vt:lpstr>
      <vt:lpstr>THEY AREN´T FRIENDLY AND SMALL                                                                 </vt:lpstr>
      <vt:lpstr>THEY LIVE IN AFRICA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Lucie Binko</dc:creator>
  <cp:lastModifiedBy>Lucie Binko</cp:lastModifiedBy>
  <cp:revision>2</cp:revision>
  <dcterms:created xsi:type="dcterms:W3CDTF">2021-01-31T12:14:27Z</dcterms:created>
  <dcterms:modified xsi:type="dcterms:W3CDTF">2021-01-31T14:53:35Z</dcterms:modified>
</cp:coreProperties>
</file>