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44" autoAdjust="0"/>
    <p:restoredTop sz="94660"/>
  </p:normalViewPr>
  <p:slideViewPr>
    <p:cSldViewPr>
      <p:cViewPr varScale="1">
        <p:scale>
          <a:sx n="72" d="100"/>
          <a:sy n="72" d="100"/>
        </p:scale>
        <p:origin x="-19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87BE-EB64-4AD1-A86C-559486F45485}" type="datetimeFigureOut">
              <a:rPr lang="cs-CZ" smtClean="0"/>
              <a:pPr/>
              <a:t>31.1.2021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E765-BB18-4F83-A4ED-2BA1D0E485E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PEACOCKS</a:t>
            </a:r>
            <a:endParaRPr lang="cs-CZ" dirty="0"/>
          </a:p>
        </p:txBody>
      </p:sp>
      <p:pic>
        <p:nvPicPr>
          <p:cNvPr id="15362" name="Picture 2" descr="Oslnivě krásné pávy lze chovat i na zahradě | iReceptář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05409" cy="36865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PEACOCKS ARE VERY BEAUTIFUL.</a:t>
            </a:r>
            <a:endParaRPr lang="cs-CZ" dirty="0"/>
          </a:p>
        </p:txBody>
      </p:sp>
      <p:pic>
        <p:nvPicPr>
          <p:cNvPr id="13314" name="Picture 2" descr="Páv korunkatý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5040560" cy="41633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THEY ARE SMALL AND COLORED.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2290" name="Picture 2" descr="Páv Lago Maggiore Isolabella Bílý - Fotografie zdarma na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760639" cy="43204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THEY AREN´T BIG AND STRONG.</a:t>
            </a:r>
            <a:endParaRPr lang="cs-CZ" dirty="0"/>
          </a:p>
        </p:txBody>
      </p:sp>
      <p:pic>
        <p:nvPicPr>
          <p:cNvPr id="11266" name="Picture 2" descr="Páv korunkatý – Zoopark Chomut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912036" cy="3933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31224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THEY LIVE IN INDIA.</a:t>
            </a:r>
            <a:endParaRPr lang="cs-CZ" dirty="0"/>
          </a:p>
        </p:txBody>
      </p:sp>
      <p:pic>
        <p:nvPicPr>
          <p:cNvPr id="10242" name="Picture 2" descr="Páv korunkatý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4706403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244" name="Picture 4" descr="Páv Korunkatý Pávice Společné - Fotografie zdarma na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176464" cy="27832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THEY EAT PLANTS AND ANIMALS.</a:t>
            </a:r>
            <a:endParaRPr lang="cs-CZ" dirty="0"/>
          </a:p>
        </p:txBody>
      </p:sp>
      <p:pic>
        <p:nvPicPr>
          <p:cNvPr id="1026" name="Picture 2" descr="Pávice Pavo muticus muticus s kuřa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64088" cy="35709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24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PEACOCKS</vt:lpstr>
      <vt:lpstr>PEACOCKS ARE VERY BEAUTIFUL.</vt:lpstr>
      <vt:lpstr> THEY ARE SMALL AND COLORED. </vt:lpstr>
      <vt:lpstr>THEY AREN´T BIG AND STRONG.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THEY LIVE IN INDIA.</vt:lpstr>
      <vt:lpstr>THEY EAT PLANTS AND ANIMALS.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PEACOKS</dc:title>
  <dc:creator>Zdeneček</dc:creator>
  <cp:lastModifiedBy>Zdeneček</cp:lastModifiedBy>
  <cp:revision>7</cp:revision>
  <dcterms:created xsi:type="dcterms:W3CDTF">2021-01-31T18:05:54Z</dcterms:created>
  <dcterms:modified xsi:type="dcterms:W3CDTF">2021-01-31T19:04:06Z</dcterms:modified>
</cp:coreProperties>
</file>