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339C"/>
    <a:srgbClr val="FE8E66"/>
    <a:srgbClr val="FFFE99"/>
    <a:srgbClr val="C4B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laďka Neubauerová" userId="18c50a5c-7b3f-4c10-8cdc-50691105b7d9" providerId="ADAL" clId="{92FB0DD4-DC2B-4382-977E-43B4D165002E}"/>
    <pc:docChg chg="modSld">
      <pc:chgData name="Vlaďka Neubauerová" userId="18c50a5c-7b3f-4c10-8cdc-50691105b7d9" providerId="ADAL" clId="{92FB0DD4-DC2B-4382-977E-43B4D165002E}" dt="2021-02-10T09:39:11.792" v="27" actId="20577"/>
      <pc:docMkLst>
        <pc:docMk/>
      </pc:docMkLst>
      <pc:sldChg chg="modSp">
        <pc:chgData name="Vlaďka Neubauerová" userId="18c50a5c-7b3f-4c10-8cdc-50691105b7d9" providerId="ADAL" clId="{92FB0DD4-DC2B-4382-977E-43B4D165002E}" dt="2021-02-10T09:39:00.021" v="25" actId="20577"/>
        <pc:sldMkLst>
          <pc:docMk/>
          <pc:sldMk cId="2878952359" sldId="257"/>
        </pc:sldMkLst>
        <pc:spChg chg="mod">
          <ac:chgData name="Vlaďka Neubauerová" userId="18c50a5c-7b3f-4c10-8cdc-50691105b7d9" providerId="ADAL" clId="{92FB0DD4-DC2B-4382-977E-43B4D165002E}" dt="2021-02-10T09:39:00.021" v="25" actId="20577"/>
          <ac:spMkLst>
            <pc:docMk/>
            <pc:sldMk cId="2878952359" sldId="257"/>
            <ac:spMk id="3" creationId="{3A100CFE-C735-6D44-99FB-80A2070D4870}"/>
          </ac:spMkLst>
        </pc:spChg>
      </pc:sldChg>
      <pc:sldChg chg="modSp">
        <pc:chgData name="Vlaďka Neubauerová" userId="18c50a5c-7b3f-4c10-8cdc-50691105b7d9" providerId="ADAL" clId="{92FB0DD4-DC2B-4382-977E-43B4D165002E}" dt="2021-02-10T09:39:11.792" v="27" actId="20577"/>
        <pc:sldMkLst>
          <pc:docMk/>
          <pc:sldMk cId="2468691797" sldId="258"/>
        </pc:sldMkLst>
        <pc:graphicFrameChg chg="mod">
          <ac:chgData name="Vlaďka Neubauerová" userId="18c50a5c-7b3f-4c10-8cdc-50691105b7d9" providerId="ADAL" clId="{92FB0DD4-DC2B-4382-977E-43B4D165002E}" dt="2021-02-10T09:39:11.792" v="27" actId="20577"/>
          <ac:graphicFrameMkLst>
            <pc:docMk/>
            <pc:sldMk cId="2468691797" sldId="258"/>
            <ac:graphicFrameMk id="5" creationId="{06741E42-14D1-42DD-A37D-84702AADBEE0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707E5D-A45A-4E87-AF4B-E1A1016EF35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F0AAFE-A943-4B1C-B7B8-0FC335C03D2E}">
      <dgm:prSet/>
      <dgm:spPr/>
      <dgm:t>
        <a:bodyPr/>
        <a:lstStyle/>
        <a:p>
          <a:r>
            <a:rPr lang="cs-CZ"/>
            <a:t>runs pretty Fast </a:t>
          </a:r>
          <a:endParaRPr lang="en-US"/>
        </a:p>
      </dgm:t>
    </dgm:pt>
    <dgm:pt modelId="{566B4A05-D73C-48DF-B5DC-DEEDCE72F8E4}" type="parTrans" cxnId="{7BDEF515-52A2-469B-8414-AD3B7419224D}">
      <dgm:prSet/>
      <dgm:spPr/>
      <dgm:t>
        <a:bodyPr/>
        <a:lstStyle/>
        <a:p>
          <a:endParaRPr lang="en-US"/>
        </a:p>
      </dgm:t>
    </dgm:pt>
    <dgm:pt modelId="{37A86C3D-F78B-4247-A776-8F1B93AB7283}" type="sibTrans" cxnId="{7BDEF515-52A2-469B-8414-AD3B7419224D}">
      <dgm:prSet/>
      <dgm:spPr/>
      <dgm:t>
        <a:bodyPr/>
        <a:lstStyle/>
        <a:p>
          <a:endParaRPr lang="en-US"/>
        </a:p>
      </dgm:t>
    </dgm:pt>
    <dgm:pt modelId="{C6EAFAB2-956C-475E-9C10-EBFCE44DB661}">
      <dgm:prSet/>
      <dgm:spPr/>
      <dgm:t>
        <a:bodyPr/>
        <a:lstStyle/>
        <a:p>
          <a:r>
            <a:rPr lang="cs-CZ"/>
            <a:t> eats meat</a:t>
          </a:r>
          <a:endParaRPr lang="en-US"/>
        </a:p>
      </dgm:t>
    </dgm:pt>
    <dgm:pt modelId="{F89BCA87-DE72-4790-BCF1-282DAD3A12CD}" type="parTrans" cxnId="{D1AD3E45-B607-49A3-B1E2-2452A8B4B941}">
      <dgm:prSet/>
      <dgm:spPr/>
      <dgm:t>
        <a:bodyPr/>
        <a:lstStyle/>
        <a:p>
          <a:endParaRPr lang="en-US"/>
        </a:p>
      </dgm:t>
    </dgm:pt>
    <dgm:pt modelId="{8B5C77E3-B307-4131-94C2-01F91D2262C0}" type="sibTrans" cxnId="{D1AD3E45-B607-49A3-B1E2-2452A8B4B941}">
      <dgm:prSet/>
      <dgm:spPr/>
      <dgm:t>
        <a:bodyPr/>
        <a:lstStyle/>
        <a:p>
          <a:endParaRPr lang="en-US"/>
        </a:p>
      </dgm:t>
    </dgm:pt>
    <dgm:pt modelId="{8B3A4B11-C929-46A7-AA9E-AECD6B3DE4AD}">
      <dgm:prSet custT="1"/>
      <dgm:spPr/>
      <dgm:t>
        <a:bodyPr/>
        <a:lstStyle/>
        <a:p>
          <a:r>
            <a:rPr lang="cs-CZ" sz="3200" dirty="0" err="1"/>
            <a:t>is</a:t>
          </a:r>
          <a:r>
            <a:rPr lang="cs-CZ" sz="3200" dirty="0"/>
            <a:t> </a:t>
          </a:r>
          <a:r>
            <a:rPr lang="cs-CZ" sz="3200" dirty="0" err="1"/>
            <a:t>strong</a:t>
          </a:r>
          <a:r>
            <a:rPr lang="cs-CZ" sz="3200" dirty="0"/>
            <a:t> and </a:t>
          </a:r>
          <a:r>
            <a:rPr lang="cs-CZ" sz="3200" dirty="0" err="1"/>
            <a:t>beautiful</a:t>
          </a:r>
          <a:r>
            <a:rPr lang="cs-CZ" sz="3200" dirty="0"/>
            <a:t> 💖💪</a:t>
          </a:r>
        </a:p>
      </dgm:t>
    </dgm:pt>
    <dgm:pt modelId="{839F7873-E803-4E2D-B5C8-82CC405626A3}" type="parTrans" cxnId="{069B5BDF-B7EC-4734-9352-A27E9D9761CB}">
      <dgm:prSet/>
      <dgm:spPr/>
      <dgm:t>
        <a:bodyPr/>
        <a:lstStyle/>
        <a:p>
          <a:endParaRPr lang="en-US"/>
        </a:p>
      </dgm:t>
    </dgm:pt>
    <dgm:pt modelId="{33BE9DC4-0DA2-4A56-A6FF-FADADD0AC54D}" type="sibTrans" cxnId="{069B5BDF-B7EC-4734-9352-A27E9D9761CB}">
      <dgm:prSet/>
      <dgm:spPr/>
      <dgm:t>
        <a:bodyPr/>
        <a:lstStyle/>
        <a:p>
          <a:endParaRPr lang="en-US"/>
        </a:p>
      </dgm:t>
    </dgm:pt>
    <dgm:pt modelId="{ED1A4BF2-CBAC-064B-B138-4094F37838A2}" type="pres">
      <dgm:prSet presAssocID="{DA707E5D-A45A-4E87-AF4B-E1A1016EF35F}" presName="outerComposite" presStyleCnt="0">
        <dgm:presLayoutVars>
          <dgm:chMax val="5"/>
          <dgm:dir/>
          <dgm:resizeHandles val="exact"/>
        </dgm:presLayoutVars>
      </dgm:prSet>
      <dgm:spPr/>
    </dgm:pt>
    <dgm:pt modelId="{AEF0CA9A-EA3B-F741-A53B-03DB60308748}" type="pres">
      <dgm:prSet presAssocID="{DA707E5D-A45A-4E87-AF4B-E1A1016EF35F}" presName="dummyMaxCanvas" presStyleCnt="0">
        <dgm:presLayoutVars/>
      </dgm:prSet>
      <dgm:spPr/>
    </dgm:pt>
    <dgm:pt modelId="{E93711BB-40A4-B84B-8AB5-B391F40D295E}" type="pres">
      <dgm:prSet presAssocID="{DA707E5D-A45A-4E87-AF4B-E1A1016EF35F}" presName="ThreeNodes_1" presStyleLbl="node1" presStyleIdx="0" presStyleCnt="3">
        <dgm:presLayoutVars>
          <dgm:bulletEnabled val="1"/>
        </dgm:presLayoutVars>
      </dgm:prSet>
      <dgm:spPr/>
    </dgm:pt>
    <dgm:pt modelId="{D75F6B6E-F272-B547-AB55-C6A9D6719878}" type="pres">
      <dgm:prSet presAssocID="{DA707E5D-A45A-4E87-AF4B-E1A1016EF35F}" presName="ThreeNodes_2" presStyleLbl="node1" presStyleIdx="1" presStyleCnt="3">
        <dgm:presLayoutVars>
          <dgm:bulletEnabled val="1"/>
        </dgm:presLayoutVars>
      </dgm:prSet>
      <dgm:spPr/>
    </dgm:pt>
    <dgm:pt modelId="{6CD39908-48C4-9B48-95DD-E7CF142F282A}" type="pres">
      <dgm:prSet presAssocID="{DA707E5D-A45A-4E87-AF4B-E1A1016EF35F}" presName="ThreeNodes_3" presStyleLbl="node1" presStyleIdx="2" presStyleCnt="3">
        <dgm:presLayoutVars>
          <dgm:bulletEnabled val="1"/>
        </dgm:presLayoutVars>
      </dgm:prSet>
      <dgm:spPr/>
    </dgm:pt>
    <dgm:pt modelId="{195FE017-C6BA-7C4E-B015-7A41D9D86F04}" type="pres">
      <dgm:prSet presAssocID="{DA707E5D-A45A-4E87-AF4B-E1A1016EF35F}" presName="ThreeConn_1-2" presStyleLbl="fgAccFollowNode1" presStyleIdx="0" presStyleCnt="2">
        <dgm:presLayoutVars>
          <dgm:bulletEnabled val="1"/>
        </dgm:presLayoutVars>
      </dgm:prSet>
      <dgm:spPr/>
    </dgm:pt>
    <dgm:pt modelId="{8410D7FD-1BBB-E24B-B5F2-7F0A24D0482D}" type="pres">
      <dgm:prSet presAssocID="{DA707E5D-A45A-4E87-AF4B-E1A1016EF35F}" presName="ThreeConn_2-3" presStyleLbl="fgAccFollowNode1" presStyleIdx="1" presStyleCnt="2">
        <dgm:presLayoutVars>
          <dgm:bulletEnabled val="1"/>
        </dgm:presLayoutVars>
      </dgm:prSet>
      <dgm:spPr/>
    </dgm:pt>
    <dgm:pt modelId="{9695C22F-8B9B-914C-88A0-B88FEE4865C5}" type="pres">
      <dgm:prSet presAssocID="{DA707E5D-A45A-4E87-AF4B-E1A1016EF35F}" presName="ThreeNodes_1_text" presStyleLbl="node1" presStyleIdx="2" presStyleCnt="3">
        <dgm:presLayoutVars>
          <dgm:bulletEnabled val="1"/>
        </dgm:presLayoutVars>
      </dgm:prSet>
      <dgm:spPr/>
    </dgm:pt>
    <dgm:pt modelId="{C65076B2-4133-6D4E-8668-62997BA3B716}" type="pres">
      <dgm:prSet presAssocID="{DA707E5D-A45A-4E87-AF4B-E1A1016EF35F}" presName="ThreeNodes_2_text" presStyleLbl="node1" presStyleIdx="2" presStyleCnt="3">
        <dgm:presLayoutVars>
          <dgm:bulletEnabled val="1"/>
        </dgm:presLayoutVars>
      </dgm:prSet>
      <dgm:spPr/>
    </dgm:pt>
    <dgm:pt modelId="{7A0F8716-0B4E-004B-9447-817D855D7BEB}" type="pres">
      <dgm:prSet presAssocID="{DA707E5D-A45A-4E87-AF4B-E1A1016EF35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7BDEF515-52A2-469B-8414-AD3B7419224D}" srcId="{DA707E5D-A45A-4E87-AF4B-E1A1016EF35F}" destId="{CCF0AAFE-A943-4B1C-B7B8-0FC335C03D2E}" srcOrd="0" destOrd="0" parTransId="{566B4A05-D73C-48DF-B5DC-DEEDCE72F8E4}" sibTransId="{37A86C3D-F78B-4247-A776-8F1B93AB7283}"/>
    <dgm:cxn modelId="{16B7305E-EB73-E040-B811-8E4C8A018F64}" type="presOf" srcId="{37A86C3D-F78B-4247-A776-8F1B93AB7283}" destId="{195FE017-C6BA-7C4E-B015-7A41D9D86F04}" srcOrd="0" destOrd="0" presId="urn:microsoft.com/office/officeart/2005/8/layout/vProcess5"/>
    <dgm:cxn modelId="{D1AD3E45-B607-49A3-B1E2-2452A8B4B941}" srcId="{DA707E5D-A45A-4E87-AF4B-E1A1016EF35F}" destId="{C6EAFAB2-956C-475E-9C10-EBFCE44DB661}" srcOrd="1" destOrd="0" parTransId="{F89BCA87-DE72-4790-BCF1-282DAD3A12CD}" sibTransId="{8B5C77E3-B307-4131-94C2-01F91D2262C0}"/>
    <dgm:cxn modelId="{7778466E-C721-3241-BED6-28831B6215C6}" type="presOf" srcId="{8B5C77E3-B307-4131-94C2-01F91D2262C0}" destId="{8410D7FD-1BBB-E24B-B5F2-7F0A24D0482D}" srcOrd="0" destOrd="0" presId="urn:microsoft.com/office/officeart/2005/8/layout/vProcess5"/>
    <dgm:cxn modelId="{33969B70-41F3-C849-9B62-5C5E98D36691}" type="presOf" srcId="{DA707E5D-A45A-4E87-AF4B-E1A1016EF35F}" destId="{ED1A4BF2-CBAC-064B-B138-4094F37838A2}" srcOrd="0" destOrd="0" presId="urn:microsoft.com/office/officeart/2005/8/layout/vProcess5"/>
    <dgm:cxn modelId="{9ECE6551-39E0-034D-B94D-719328B29929}" type="presOf" srcId="{CCF0AAFE-A943-4B1C-B7B8-0FC335C03D2E}" destId="{E93711BB-40A4-B84B-8AB5-B391F40D295E}" srcOrd="0" destOrd="0" presId="urn:microsoft.com/office/officeart/2005/8/layout/vProcess5"/>
    <dgm:cxn modelId="{39AED590-CEA3-6A4E-9600-6B1CCC5679D6}" type="presOf" srcId="{8B3A4B11-C929-46A7-AA9E-AECD6B3DE4AD}" destId="{7A0F8716-0B4E-004B-9447-817D855D7BEB}" srcOrd="1" destOrd="0" presId="urn:microsoft.com/office/officeart/2005/8/layout/vProcess5"/>
    <dgm:cxn modelId="{2B8F279C-43DA-F848-9184-D7EFB7335098}" type="presOf" srcId="{8B3A4B11-C929-46A7-AA9E-AECD6B3DE4AD}" destId="{6CD39908-48C4-9B48-95DD-E7CF142F282A}" srcOrd="0" destOrd="0" presId="urn:microsoft.com/office/officeart/2005/8/layout/vProcess5"/>
    <dgm:cxn modelId="{4B1384A5-81E2-5647-8F50-9D8F7BD0665B}" type="presOf" srcId="{C6EAFAB2-956C-475E-9C10-EBFCE44DB661}" destId="{C65076B2-4133-6D4E-8668-62997BA3B716}" srcOrd="1" destOrd="0" presId="urn:microsoft.com/office/officeart/2005/8/layout/vProcess5"/>
    <dgm:cxn modelId="{F04D07DB-1ED6-5142-8F9A-1DF1471189D6}" type="presOf" srcId="{CCF0AAFE-A943-4B1C-B7B8-0FC335C03D2E}" destId="{9695C22F-8B9B-914C-88A0-B88FEE4865C5}" srcOrd="1" destOrd="0" presId="urn:microsoft.com/office/officeart/2005/8/layout/vProcess5"/>
    <dgm:cxn modelId="{069B5BDF-B7EC-4734-9352-A27E9D9761CB}" srcId="{DA707E5D-A45A-4E87-AF4B-E1A1016EF35F}" destId="{8B3A4B11-C929-46A7-AA9E-AECD6B3DE4AD}" srcOrd="2" destOrd="0" parTransId="{839F7873-E803-4E2D-B5C8-82CC405626A3}" sibTransId="{33BE9DC4-0DA2-4A56-A6FF-FADADD0AC54D}"/>
    <dgm:cxn modelId="{FF4B39F4-7966-B547-AF23-DB1E1BFFDE1E}" type="presOf" srcId="{C6EAFAB2-956C-475E-9C10-EBFCE44DB661}" destId="{D75F6B6E-F272-B547-AB55-C6A9D6719878}" srcOrd="0" destOrd="0" presId="urn:microsoft.com/office/officeart/2005/8/layout/vProcess5"/>
    <dgm:cxn modelId="{7C1D187A-B61B-C745-94E8-D9A37CDA4D2D}" type="presParOf" srcId="{ED1A4BF2-CBAC-064B-B138-4094F37838A2}" destId="{AEF0CA9A-EA3B-F741-A53B-03DB60308748}" srcOrd="0" destOrd="0" presId="urn:microsoft.com/office/officeart/2005/8/layout/vProcess5"/>
    <dgm:cxn modelId="{1C6B6431-2DB3-CB4A-9601-8C86FF6B49A0}" type="presParOf" srcId="{ED1A4BF2-CBAC-064B-B138-4094F37838A2}" destId="{E93711BB-40A4-B84B-8AB5-B391F40D295E}" srcOrd="1" destOrd="0" presId="urn:microsoft.com/office/officeart/2005/8/layout/vProcess5"/>
    <dgm:cxn modelId="{F7B85339-65D7-4446-95D5-4FA526FE8E0C}" type="presParOf" srcId="{ED1A4BF2-CBAC-064B-B138-4094F37838A2}" destId="{D75F6B6E-F272-B547-AB55-C6A9D6719878}" srcOrd="2" destOrd="0" presId="urn:microsoft.com/office/officeart/2005/8/layout/vProcess5"/>
    <dgm:cxn modelId="{1F02DF46-EB01-CA43-B3D8-03460621FB7C}" type="presParOf" srcId="{ED1A4BF2-CBAC-064B-B138-4094F37838A2}" destId="{6CD39908-48C4-9B48-95DD-E7CF142F282A}" srcOrd="3" destOrd="0" presId="urn:microsoft.com/office/officeart/2005/8/layout/vProcess5"/>
    <dgm:cxn modelId="{E6F972C1-9C76-504F-AB31-D7FA4CDF9B82}" type="presParOf" srcId="{ED1A4BF2-CBAC-064B-B138-4094F37838A2}" destId="{195FE017-C6BA-7C4E-B015-7A41D9D86F04}" srcOrd="4" destOrd="0" presId="urn:microsoft.com/office/officeart/2005/8/layout/vProcess5"/>
    <dgm:cxn modelId="{65123524-E38F-5F4A-8BE9-D4424CE7CD48}" type="presParOf" srcId="{ED1A4BF2-CBAC-064B-B138-4094F37838A2}" destId="{8410D7FD-1BBB-E24B-B5F2-7F0A24D0482D}" srcOrd="5" destOrd="0" presId="urn:microsoft.com/office/officeart/2005/8/layout/vProcess5"/>
    <dgm:cxn modelId="{B322F315-91A0-724C-BEE3-50D6612F7422}" type="presParOf" srcId="{ED1A4BF2-CBAC-064B-B138-4094F37838A2}" destId="{9695C22F-8B9B-914C-88A0-B88FEE4865C5}" srcOrd="6" destOrd="0" presId="urn:microsoft.com/office/officeart/2005/8/layout/vProcess5"/>
    <dgm:cxn modelId="{42FE0E14-EE39-2042-836A-AAC2BFB1FFCD}" type="presParOf" srcId="{ED1A4BF2-CBAC-064B-B138-4094F37838A2}" destId="{C65076B2-4133-6D4E-8668-62997BA3B716}" srcOrd="7" destOrd="0" presId="urn:microsoft.com/office/officeart/2005/8/layout/vProcess5"/>
    <dgm:cxn modelId="{3C22BBAC-4289-AC4A-AA5C-2A61BFC778DC}" type="presParOf" srcId="{ED1A4BF2-CBAC-064B-B138-4094F37838A2}" destId="{7A0F8716-0B4E-004B-9447-817D855D7BE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711BB-40A4-B84B-8AB5-B391F40D295E}">
      <dsp:nvSpPr>
        <dsp:cNvPr id="0" name=""/>
        <dsp:cNvSpPr/>
      </dsp:nvSpPr>
      <dsp:spPr>
        <a:xfrm>
          <a:off x="0" y="0"/>
          <a:ext cx="8163718" cy="11389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900" kern="1200"/>
            <a:t>runs pretty Fast </a:t>
          </a:r>
          <a:endParaRPr lang="en-US" sz="4900" kern="1200"/>
        </a:p>
      </dsp:txBody>
      <dsp:txXfrm>
        <a:off x="33358" y="33358"/>
        <a:ext cx="6934737" cy="1072201"/>
      </dsp:txXfrm>
    </dsp:sp>
    <dsp:sp modelId="{D75F6B6E-F272-B547-AB55-C6A9D6719878}">
      <dsp:nvSpPr>
        <dsp:cNvPr id="0" name=""/>
        <dsp:cNvSpPr/>
      </dsp:nvSpPr>
      <dsp:spPr>
        <a:xfrm>
          <a:off x="720328" y="1328737"/>
          <a:ext cx="8163718" cy="1138917"/>
        </a:xfrm>
        <a:prstGeom prst="roundRect">
          <a:avLst>
            <a:gd name="adj" fmla="val 10000"/>
          </a:avLst>
        </a:prstGeom>
        <a:solidFill>
          <a:schemeClr val="accent2">
            <a:hueOff val="226582"/>
            <a:satOff val="-23996"/>
            <a:lumOff val="-5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900" kern="1200"/>
            <a:t> eats meat</a:t>
          </a:r>
          <a:endParaRPr lang="en-US" sz="4900" kern="1200"/>
        </a:p>
      </dsp:txBody>
      <dsp:txXfrm>
        <a:off x="753686" y="1362095"/>
        <a:ext cx="6636378" cy="1072201"/>
      </dsp:txXfrm>
    </dsp:sp>
    <dsp:sp modelId="{6CD39908-48C4-9B48-95DD-E7CF142F282A}">
      <dsp:nvSpPr>
        <dsp:cNvPr id="0" name=""/>
        <dsp:cNvSpPr/>
      </dsp:nvSpPr>
      <dsp:spPr>
        <a:xfrm>
          <a:off x="1440656" y="2657474"/>
          <a:ext cx="8163718" cy="1138917"/>
        </a:xfrm>
        <a:prstGeom prst="roundRect">
          <a:avLst>
            <a:gd name="adj" fmla="val 10000"/>
          </a:avLst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 err="1"/>
            <a:t>is</a:t>
          </a:r>
          <a:r>
            <a:rPr lang="cs-CZ" sz="3200" kern="1200" dirty="0"/>
            <a:t> </a:t>
          </a:r>
          <a:r>
            <a:rPr lang="cs-CZ" sz="3200" kern="1200" dirty="0" err="1"/>
            <a:t>strong</a:t>
          </a:r>
          <a:r>
            <a:rPr lang="cs-CZ" sz="3200" kern="1200" dirty="0"/>
            <a:t> and </a:t>
          </a:r>
          <a:r>
            <a:rPr lang="cs-CZ" sz="3200" kern="1200" dirty="0" err="1"/>
            <a:t>beautiful</a:t>
          </a:r>
          <a:r>
            <a:rPr lang="cs-CZ" sz="3200" kern="1200" dirty="0"/>
            <a:t> 💖💪</a:t>
          </a:r>
        </a:p>
      </dsp:txBody>
      <dsp:txXfrm>
        <a:off x="1474014" y="2690832"/>
        <a:ext cx="6636378" cy="1072201"/>
      </dsp:txXfrm>
    </dsp:sp>
    <dsp:sp modelId="{195FE017-C6BA-7C4E-B015-7A41D9D86F04}">
      <dsp:nvSpPr>
        <dsp:cNvPr id="0" name=""/>
        <dsp:cNvSpPr/>
      </dsp:nvSpPr>
      <dsp:spPr>
        <a:xfrm>
          <a:off x="7423422" y="863679"/>
          <a:ext cx="740296" cy="7402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7589989" y="863679"/>
        <a:ext cx="407162" cy="557073"/>
      </dsp:txXfrm>
    </dsp:sp>
    <dsp:sp modelId="{8410D7FD-1BBB-E24B-B5F2-7F0A24D0482D}">
      <dsp:nvSpPr>
        <dsp:cNvPr id="0" name=""/>
        <dsp:cNvSpPr/>
      </dsp:nvSpPr>
      <dsp:spPr>
        <a:xfrm>
          <a:off x="8143750" y="2184823"/>
          <a:ext cx="740296" cy="7402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28656"/>
            <a:satOff val="-41856"/>
            <a:lumOff val="-2954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928656"/>
              <a:satOff val="-41856"/>
              <a:lumOff val="-29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310317" y="2184823"/>
        <a:ext cx="407162" cy="557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7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3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2824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06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5642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54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97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0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87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31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223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02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6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3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4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250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91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8E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71602-46F8-8048-93B3-DA6A03A7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964" y="61911"/>
            <a:ext cx="9144000" cy="2153330"/>
          </a:xfrm>
        </p:spPr>
        <p:txBody>
          <a:bodyPr>
            <a:normAutofit/>
          </a:bodyPr>
          <a:lstStyle/>
          <a:p>
            <a:r>
              <a:rPr lang="cs-CZ" sz="6600">
                <a:solidFill>
                  <a:srgbClr val="6F339C"/>
                </a:solidFill>
              </a:rPr>
              <a:t>White tiger</a:t>
            </a:r>
            <a:br>
              <a:rPr lang="cs-CZ" sz="6600">
                <a:solidFill>
                  <a:srgbClr val="6F339C"/>
                </a:solidFill>
              </a:rPr>
            </a:br>
            <a:endParaRPr lang="cs-CZ" sz="6600">
              <a:solidFill>
                <a:srgbClr val="6F339C"/>
              </a:solidFill>
            </a:endParaRPr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60116213-2754-9449-8730-AC2E13EB1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553" y="1337605"/>
            <a:ext cx="6235474" cy="552039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526D2FD-72F5-6245-AF4C-B07CF16A1C51}"/>
              </a:ext>
            </a:extLst>
          </p:cNvPr>
          <p:cNvSpPr txBox="1"/>
          <p:nvPr/>
        </p:nvSpPr>
        <p:spPr>
          <a:xfrm>
            <a:off x="8705170" y="4921846"/>
            <a:ext cx="41093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4000" b="1">
                <a:solidFill>
                  <a:srgbClr val="6F339C"/>
                </a:solidFill>
              </a:rPr>
              <a:t>Jolča Balhárková</a:t>
            </a:r>
          </a:p>
        </p:txBody>
      </p:sp>
    </p:spTree>
    <p:extLst>
      <p:ext uri="{BB962C8B-B14F-4D97-AF65-F5344CB8AC3E}">
        <p14:creationId xmlns:p14="http://schemas.microsoft.com/office/powerpoint/2010/main" val="1814677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B2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4ED038-F7D2-654B-AA33-462A03C9A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72633"/>
            <a:ext cx="8911687" cy="1280890"/>
          </a:xfrm>
        </p:spPr>
        <p:txBody>
          <a:bodyPr/>
          <a:lstStyle/>
          <a:p>
            <a:r>
              <a:rPr lang="cs-CZ"/>
              <a:t>Tigers are dangerours 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100CFE-C735-6D44-99FB-80A2070D4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Tyger</a:t>
            </a:r>
            <a:r>
              <a:rPr lang="cs-CZ" dirty="0"/>
              <a:t> IS not </a:t>
            </a:r>
            <a:r>
              <a:rPr lang="cs-CZ" dirty="0" err="1"/>
              <a:t>home</a:t>
            </a:r>
            <a:r>
              <a:rPr lang="cs-CZ" dirty="0"/>
              <a:t> animal </a:t>
            </a:r>
          </a:p>
          <a:p>
            <a:r>
              <a:rPr lang="cs-CZ" dirty="0" err="1"/>
              <a:t>Tiger</a:t>
            </a:r>
            <a:r>
              <a:rPr lang="cs-CZ" dirty="0"/>
              <a:t> </a:t>
            </a:r>
            <a:r>
              <a:rPr lang="cs-CZ" dirty="0" err="1"/>
              <a:t>lives</a:t>
            </a:r>
            <a:r>
              <a:rPr lang="cs-CZ" dirty="0"/>
              <a:t> in Zoo, in </a:t>
            </a:r>
            <a:r>
              <a:rPr lang="cs-CZ" dirty="0" err="1"/>
              <a:t>Africa</a:t>
            </a:r>
            <a:r>
              <a:rPr lang="cs-CZ" dirty="0"/>
              <a:t> and in </a:t>
            </a:r>
            <a:r>
              <a:rPr lang="cs-CZ" dirty="0" err="1"/>
              <a:t>Asia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6D90A1DB-E05E-F448-9D69-DA0DCF387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044" y="703249"/>
            <a:ext cx="4921956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52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06289-A9E2-D94C-9DFA-A95034F57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9166" y="573083"/>
            <a:ext cx="8911687" cy="1280890"/>
          </a:xfrm>
        </p:spPr>
        <p:txBody>
          <a:bodyPr>
            <a:normAutofit/>
          </a:bodyPr>
          <a:lstStyle/>
          <a:p>
            <a:r>
              <a:rPr lang="cs-CZ" sz="4000" b="1">
                <a:solidFill>
                  <a:srgbClr val="6F339C"/>
                </a:solidFill>
              </a:rPr>
              <a:t>White tigers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06741E42-14D1-42DD-A37D-84702AADBE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631534"/>
              </p:ext>
            </p:extLst>
          </p:nvPr>
        </p:nvGraphicFramePr>
        <p:xfrm>
          <a:off x="185511" y="1520599"/>
          <a:ext cx="9604375" cy="3796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8691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1127C0-7B3D-9D46-8BFA-26DF282E6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196" y="1327263"/>
            <a:ext cx="5801082" cy="1454051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2"/>
                </a:solidFill>
              </a:rPr>
              <a:t>Can White tigers swim? </a:t>
            </a:r>
            <a:endParaRPr lang="cs-CZ" sz="3600">
              <a:solidFill>
                <a:schemeClr val="tx2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CCD1F9-7491-8246-A2AD-E9B6AF8A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873" y="2380862"/>
            <a:ext cx="4977578" cy="1454051"/>
          </a:xfrm>
        </p:spPr>
        <p:txBody>
          <a:bodyPr anchor="ctr">
            <a:normAutofit/>
          </a:bodyPr>
          <a:lstStyle/>
          <a:p>
            <a:r>
              <a:rPr lang="cs-CZ" sz="2800">
                <a:solidFill>
                  <a:schemeClr val="tx2"/>
                </a:solidFill>
              </a:rPr>
              <a:t>Yes Tigers can swim</a:t>
            </a:r>
          </a:p>
          <a:p>
            <a:r>
              <a:rPr lang="cs-CZ" sz="2800">
                <a:solidFill>
                  <a:schemeClr val="tx2"/>
                </a:solidFill>
              </a:rPr>
              <a:t>They enjoy swimming </a:t>
            </a:r>
          </a:p>
        </p:txBody>
      </p:sp>
      <p:pic>
        <p:nvPicPr>
          <p:cNvPr id="7" name="Graphic 6" descr="Tygr">
            <a:extLst>
              <a:ext uri="{FF2B5EF4-FFF2-40B4-BE49-F238E27FC236}">
                <a16:creationId xmlns:a16="http://schemas.microsoft.com/office/drawing/2014/main" id="{385D20D7-5025-417F-9EEE-DEFC28E0F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  <p:pic>
        <p:nvPicPr>
          <p:cNvPr id="4" name="Obrázek 4">
            <a:extLst>
              <a:ext uri="{FF2B5EF4-FFF2-40B4-BE49-F238E27FC236}">
                <a16:creationId xmlns:a16="http://schemas.microsoft.com/office/drawing/2014/main" id="{7BE4E792-63F1-5147-8AEA-46E85F5021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703" y="842965"/>
            <a:ext cx="4988396" cy="408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5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A0E881-5843-CC47-947F-B5913465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72" y="-1"/>
            <a:ext cx="8209456" cy="2102305"/>
          </a:xfrm>
        </p:spPr>
        <p:txBody>
          <a:bodyPr vert="horz" lIns="91440" tIns="45720" rIns="91440" bIns="0" rtlCol="0" anchor="ctr">
            <a:noAutofit/>
          </a:bodyPr>
          <a:lstStyle/>
          <a:p>
            <a:pPr algn="ctr"/>
            <a:r>
              <a:rPr lang="cs-CZ">
                <a:solidFill>
                  <a:srgbClr val="454545"/>
                </a:solidFill>
              </a:rPr>
              <a:t>His favorite meal is every meat🙂</a:t>
            </a:r>
            <a:endParaRPr lang="en-US">
              <a:solidFill>
                <a:srgbClr val="454545"/>
              </a:solidFill>
            </a:endParaRPr>
          </a:p>
        </p:txBody>
      </p:sp>
      <p:pic>
        <p:nvPicPr>
          <p:cNvPr id="3" name="Obrázek 3">
            <a:extLst>
              <a:ext uri="{FF2B5EF4-FFF2-40B4-BE49-F238E27FC236}">
                <a16:creationId xmlns:a16="http://schemas.microsoft.com/office/drawing/2014/main" id="{20CB4A87-34C2-3243-9A45-3EAB9DCB55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02304"/>
            <a:ext cx="5356679" cy="3243535"/>
          </a:xfrm>
          <a:prstGeom prst="rect">
            <a:avLst/>
          </a:prstGeom>
        </p:spPr>
      </p:pic>
      <p:pic>
        <p:nvPicPr>
          <p:cNvPr id="4" name="Obrázek 4">
            <a:extLst>
              <a:ext uri="{FF2B5EF4-FFF2-40B4-BE49-F238E27FC236}">
                <a16:creationId xmlns:a16="http://schemas.microsoft.com/office/drawing/2014/main" id="{F958B845-C050-9744-8390-C754FE345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1210">
            <a:off x="1192420" y="2610804"/>
            <a:ext cx="4349090" cy="265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44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494BA5-0AE6-7F4A-982D-53B466542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His baby IS so much cute!!!!🤩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DFD65B-C4CC-F241-A850-F1A71CE27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2087" y="2456268"/>
            <a:ext cx="8915400" cy="3777622"/>
          </a:xfrm>
        </p:spPr>
        <p:txBody>
          <a:bodyPr>
            <a:normAutofit lnSpcReduction="10000"/>
          </a:bodyPr>
          <a:lstStyle/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r>
              <a:rPr lang="cs-CZ" sz="3600"/>
              <a:t>I love Tiger👍</a:t>
            </a: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AFFAB002-11C4-A74C-946A-079F0897D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7" y="1581830"/>
            <a:ext cx="5128079" cy="3694340"/>
          </a:xfrm>
          <a:prstGeom prst="rect">
            <a:avLst/>
          </a:prstGeom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EFCD9B8B-64CE-0349-8A65-B33438D7C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733" y="2929392"/>
            <a:ext cx="4701267" cy="3928608"/>
          </a:xfrm>
          <a:prstGeom prst="rect">
            <a:avLst/>
          </a:prstGeom>
        </p:spPr>
      </p:pic>
      <p:sp>
        <p:nvSpPr>
          <p:cNvPr id="7" name="Výbuch: čtrnácticípý 6">
            <a:extLst>
              <a:ext uri="{FF2B5EF4-FFF2-40B4-BE49-F238E27FC236}">
                <a16:creationId xmlns:a16="http://schemas.microsoft.com/office/drawing/2014/main" id="{720C5128-C17A-6F4E-99D6-E5F09ED88687}"/>
              </a:ext>
            </a:extLst>
          </p:cNvPr>
          <p:cNvSpPr/>
          <p:nvPr/>
        </p:nvSpPr>
        <p:spPr>
          <a:xfrm rot="20978092">
            <a:off x="7969334" y="5388430"/>
            <a:ext cx="2396176" cy="143084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/>
              <a:t>Cože! </a:t>
            </a:r>
          </a:p>
        </p:txBody>
      </p:sp>
    </p:spTree>
    <p:extLst>
      <p:ext uri="{BB962C8B-B14F-4D97-AF65-F5344CB8AC3E}">
        <p14:creationId xmlns:p14="http://schemas.microsoft.com/office/powerpoint/2010/main" val="3463995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Širokoúhlá obrazovka</PresentationFormat>
  <Paragraphs>27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Stébla</vt:lpstr>
      <vt:lpstr>White tiger </vt:lpstr>
      <vt:lpstr>Tigers are dangerours 🐯</vt:lpstr>
      <vt:lpstr>White tigers</vt:lpstr>
      <vt:lpstr>Can White tigers swim? </vt:lpstr>
      <vt:lpstr>His favorite meal is every meat🙂</vt:lpstr>
      <vt:lpstr>His baby IS so much cute!!!!🤩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Tyger White </dc:title>
  <dc:creator>Jolana Balhárková</dc:creator>
  <cp:lastModifiedBy>Vlaďka Neubauerová</cp:lastModifiedBy>
  <cp:revision>13</cp:revision>
  <dcterms:created xsi:type="dcterms:W3CDTF">2021-02-01T07:56:46Z</dcterms:created>
  <dcterms:modified xsi:type="dcterms:W3CDTF">2021-02-10T09:39:24Z</dcterms:modified>
</cp:coreProperties>
</file>